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8"/>
  </p:notesMasterIdLst>
  <p:handoutMasterIdLst>
    <p:handoutMasterId r:id="rId229"/>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4" r:id="rId186"/>
    <p:sldId id="1165" r:id="rId187"/>
    <p:sldId id="898" r:id="rId188"/>
    <p:sldId id="1161" r:id="rId189"/>
    <p:sldId id="1086" r:id="rId190"/>
    <p:sldId id="902" r:id="rId191"/>
    <p:sldId id="1107" r:id="rId192"/>
    <p:sldId id="1089" r:id="rId193"/>
    <p:sldId id="1106" r:id="rId194"/>
    <p:sldId id="1102" r:id="rId195"/>
    <p:sldId id="906" r:id="rId196"/>
    <p:sldId id="903" r:id="rId197"/>
    <p:sldId id="1224" r:id="rId198"/>
    <p:sldId id="452" r:id="rId199"/>
    <p:sldId id="1200" r:id="rId200"/>
    <p:sldId id="1201" r:id="rId201"/>
    <p:sldId id="1239" r:id="rId202"/>
    <p:sldId id="1112" r:id="rId203"/>
    <p:sldId id="1115" r:id="rId204"/>
    <p:sldId id="1234" r:id="rId205"/>
    <p:sldId id="1233" r:id="rId206"/>
    <p:sldId id="1241" r:id="rId207"/>
    <p:sldId id="1228" r:id="rId208"/>
    <p:sldId id="1229" r:id="rId209"/>
    <p:sldId id="1195" r:id="rId210"/>
    <p:sldId id="451" r:id="rId211"/>
    <p:sldId id="1243" r:id="rId212"/>
    <p:sldId id="1210" r:id="rId213"/>
    <p:sldId id="1211" r:id="rId214"/>
    <p:sldId id="1212" r:id="rId215"/>
    <p:sldId id="1213" r:id="rId216"/>
    <p:sldId id="1214" r:id="rId217"/>
    <p:sldId id="1215" r:id="rId218"/>
    <p:sldId id="1216" r:id="rId219"/>
    <p:sldId id="1217" r:id="rId220"/>
    <p:sldId id="1218" r:id="rId221"/>
    <p:sldId id="1219" r:id="rId222"/>
    <p:sldId id="1220" r:id="rId223"/>
    <p:sldId id="1221" r:id="rId224"/>
    <p:sldId id="1230" r:id="rId225"/>
    <p:sldId id="1222" r:id="rId226"/>
    <p:sldId id="1244" r:id="rId227"/>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75" d="100"/>
          <a:sy n="75" d="100"/>
        </p:scale>
        <p:origin x="1050" y="72"/>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slide" Target="slides/slide1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187</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189</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190</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191</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193</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195</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196</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212</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12/2/2020</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5.jpeg"/><Relationship Id="rId4" Type="http://schemas.openxmlformats.org/officeDocument/2006/relationships/image" Target="../media/image114.gif"/></Relationships>
</file>

<file path=ppt/slides/_rels/slide197.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26.gif"/><Relationship Id="rId4" Type="http://schemas.openxmlformats.org/officeDocument/2006/relationships/image" Target="../media/image8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556"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2289270" y="4798020"/>
            <a:ext cx="3505200" cy="1371600"/>
          </a:xfrm>
          <a:prstGeom prst="wedgeRectCallout">
            <a:avLst>
              <a:gd name="adj1" fmla="val 53045"/>
              <a:gd name="adj2" fmla="val -88208"/>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executes </a:t>
            </a:r>
            <a:r>
              <a:rPr lang="en-US" sz="2200" i="1" dirty="0"/>
              <a:t>only</a:t>
            </a:r>
            <a:r>
              <a:rPr lang="en-US" sz="2200" dirty="0"/>
              <a:t>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 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2. 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
        <p:nvSpPr>
          <p:cNvPr id="14" name="Rectangular Callout 3">
            <a:extLst>
              <a:ext uri="{FF2B5EF4-FFF2-40B4-BE49-F238E27FC236}">
                <a16:creationId xmlns:a16="http://schemas.microsoft.com/office/drawing/2014/main" id="{CE162850-F510-4A6F-B15F-BAACDC746BF3}"/>
              </a:ext>
            </a:extLst>
          </p:cNvPr>
          <p:cNvSpPr>
            <a:spLocks noChangeArrowheads="1"/>
          </p:cNvSpPr>
          <p:nvPr/>
        </p:nvSpPr>
        <p:spPr bwMode="auto">
          <a:xfrm>
            <a:off x="246306" y="3229852"/>
            <a:ext cx="3795563" cy="1036068"/>
          </a:xfrm>
          <a:prstGeom prst="wedgeRectCallout">
            <a:avLst>
              <a:gd name="adj1" fmla="val 2457"/>
              <a:gd name="adj2" fmla="val -100632"/>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does </a:t>
            </a:r>
            <a:r>
              <a:rPr lang="en-US" sz="2200" i="1" dirty="0"/>
              <a:t>not</a:t>
            </a:r>
            <a:r>
              <a:rPr lang="en-US" sz="2200" dirty="0"/>
              <a:t> execute upon synchronous  creation of an instance.</a:t>
            </a:r>
          </a:p>
        </p:txBody>
      </p:sp>
      <p:sp>
        <p:nvSpPr>
          <p:cNvPr id="15" name="TextBox 14">
            <a:extLst>
              <a:ext uri="{FF2B5EF4-FFF2-40B4-BE49-F238E27FC236}">
                <a16:creationId xmlns:a16="http://schemas.microsoft.com/office/drawing/2014/main" id="{F005F8B1-0A04-48A5-888B-8882828DE759}"/>
              </a:ext>
            </a:extLst>
          </p:cNvPr>
          <p:cNvSpPr txBox="1"/>
          <p:nvPr/>
        </p:nvSpPr>
        <p:spPr>
          <a:xfrm>
            <a:off x="1403849" y="1822641"/>
            <a:ext cx="1225918"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867400" y="1521440"/>
            <a:ext cx="3008671" cy="2132776"/>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CEFE4-C253-4F85-B48D-132DD405DC84}"/>
              </a:ext>
            </a:extLst>
          </p:cNvPr>
          <p:cNvPicPr>
            <a:picLocks noChangeAspect="1"/>
          </p:cNvPicPr>
          <p:nvPr/>
        </p:nvPicPr>
        <p:blipFill>
          <a:blip r:embed="rId2"/>
          <a:stretch>
            <a:fillRect/>
          </a:stretch>
        </p:blipFill>
        <p:spPr>
          <a:xfrm>
            <a:off x="12700" y="990600"/>
            <a:ext cx="5092700" cy="2808760"/>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103333"/>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955"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21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66983</TotalTime>
  <Pages>3</Pages>
  <Words>10564</Words>
  <Application>Microsoft Office PowerPoint</Application>
  <PresentationFormat>On-screen Show (4:3)</PresentationFormat>
  <Paragraphs>2715</Paragraphs>
  <Slides>226</Slides>
  <Notes>64</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226</vt:i4>
      </vt:variant>
    </vt:vector>
  </HeadingPairs>
  <TitlesOfParts>
    <vt:vector size="245"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437</cp:revision>
  <cp:lastPrinted>2014-08-31T15:12:27Z</cp:lastPrinted>
  <dcterms:created xsi:type="dcterms:W3CDTF">2014-05-05T05:30:08Z</dcterms:created>
  <dcterms:modified xsi:type="dcterms:W3CDTF">2020-12-02T19:11:05Z</dcterms:modified>
</cp:coreProperties>
</file>